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2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5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21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9524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06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81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39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22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4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1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6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0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9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E89C752-4C64-4C12-888C-2C37423D74F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5B2EA-2B24-4227-8560-70F27723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91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5760" y="91440"/>
            <a:ext cx="11707368" cy="1143000"/>
          </a:xfrm>
        </p:spPr>
        <p:txBody>
          <a:bodyPr>
            <a:noAutofit/>
          </a:bodyPr>
          <a:lstStyle/>
          <a:p>
            <a:pPr algn="l"/>
            <a:r>
              <a:rPr lang="en-US" sz="2400" b="1" u="sng" dirty="0"/>
              <a:t>5. Business Math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– Use spreadsheet software to calculate the missing values in the table.  The formulas are:</a:t>
            </a:r>
            <a:br>
              <a:rPr lang="en-US" sz="2400" dirty="0"/>
            </a:br>
            <a:r>
              <a:rPr lang="en-US" sz="2400" dirty="0"/>
              <a:t>		selling price = cost + markup</a:t>
            </a:r>
            <a:br>
              <a:rPr lang="en-US" sz="2400" dirty="0"/>
            </a:br>
            <a:r>
              <a:rPr lang="en-US" sz="2400" dirty="0"/>
              <a:t>		markup = cost x rate of markup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981201" y="2133600"/>
          <a:ext cx="8229599" cy="3886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9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1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4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Selling Price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Markup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Rate of Markup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selling price - cost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markup/cost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mark up/rate of mark 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cost + markup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markup/rate of markup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772" marR="10772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605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39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5. Business Math  – Use spreadsheet software to calculate the missing values in the table.  The formulas are:   selling price = cost + markup   markup = cost x rate of markup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Business Math  – Use spreadsheet software to calculate the missing values in the table.  The formulas are:   selling price = cost + markup   markup = cost x rate of markup</dc:title>
  <dc:creator>Ellsworth, Tricia</dc:creator>
  <cp:lastModifiedBy>Ellsworth, Tricia</cp:lastModifiedBy>
  <cp:revision>1</cp:revision>
  <dcterms:created xsi:type="dcterms:W3CDTF">2018-05-02T12:45:43Z</dcterms:created>
  <dcterms:modified xsi:type="dcterms:W3CDTF">2018-05-02T12:46:16Z</dcterms:modified>
</cp:coreProperties>
</file>